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6"/>
  </p:notesMasterIdLst>
  <p:handoutMasterIdLst>
    <p:handoutMasterId r:id="rId167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7" r:id="rId50"/>
    <p:sldId id="418" r:id="rId51"/>
    <p:sldId id="419" r:id="rId52"/>
    <p:sldId id="420" r:id="rId53"/>
    <p:sldId id="421" r:id="rId54"/>
    <p:sldId id="260" r:id="rId55"/>
    <p:sldId id="264" r:id="rId56"/>
    <p:sldId id="267" r:id="rId57"/>
    <p:sldId id="294" r:id="rId58"/>
    <p:sldId id="297" r:id="rId59"/>
    <p:sldId id="390" r:id="rId60"/>
    <p:sldId id="387" r:id="rId61"/>
    <p:sldId id="388" r:id="rId62"/>
    <p:sldId id="389" r:id="rId63"/>
    <p:sldId id="391" r:id="rId64"/>
    <p:sldId id="392" r:id="rId65"/>
    <p:sldId id="394" r:id="rId66"/>
    <p:sldId id="272" r:id="rId67"/>
    <p:sldId id="266" r:id="rId68"/>
    <p:sldId id="341" r:id="rId69"/>
    <p:sldId id="342" r:id="rId70"/>
    <p:sldId id="344" r:id="rId71"/>
    <p:sldId id="345" r:id="rId72"/>
    <p:sldId id="343" r:id="rId73"/>
    <p:sldId id="347" r:id="rId74"/>
    <p:sldId id="346" r:id="rId75"/>
    <p:sldId id="348" r:id="rId76"/>
    <p:sldId id="349" r:id="rId77"/>
    <p:sldId id="350" r:id="rId78"/>
    <p:sldId id="310" r:id="rId79"/>
    <p:sldId id="311" r:id="rId80"/>
    <p:sldId id="312" r:id="rId81"/>
    <p:sldId id="313" r:id="rId82"/>
    <p:sldId id="268" r:id="rId83"/>
    <p:sldId id="299" r:id="rId84"/>
    <p:sldId id="303" r:id="rId85"/>
    <p:sldId id="301" r:id="rId86"/>
    <p:sldId id="395" r:id="rId87"/>
    <p:sldId id="396" r:id="rId88"/>
    <p:sldId id="397" r:id="rId89"/>
    <p:sldId id="300" r:id="rId90"/>
    <p:sldId id="302" r:id="rId91"/>
    <p:sldId id="398" r:id="rId92"/>
    <p:sldId id="399" r:id="rId93"/>
    <p:sldId id="26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271" r:id="rId106"/>
    <p:sldId id="320" r:id="rId107"/>
    <p:sldId id="321" r:id="rId108"/>
    <p:sldId id="400" r:id="rId109"/>
    <p:sldId id="401" r:id="rId110"/>
    <p:sldId id="270" r:id="rId111"/>
    <p:sldId id="265" r:id="rId112"/>
    <p:sldId id="280" r:id="rId113"/>
    <p:sldId id="279" r:id="rId114"/>
    <p:sldId id="281" r:id="rId115"/>
    <p:sldId id="283" r:id="rId116"/>
    <p:sldId id="284" r:id="rId117"/>
    <p:sldId id="285" r:id="rId118"/>
    <p:sldId id="291" r:id="rId119"/>
    <p:sldId id="292" r:id="rId120"/>
    <p:sldId id="405" r:id="rId121"/>
    <p:sldId id="286" r:id="rId122"/>
    <p:sldId id="289" r:id="rId123"/>
    <p:sldId id="290" r:id="rId124"/>
    <p:sldId id="287" r:id="rId125"/>
    <p:sldId id="288" r:id="rId126"/>
    <p:sldId id="282" r:id="rId127"/>
    <p:sldId id="351" r:id="rId128"/>
    <p:sldId id="353" r:id="rId129"/>
    <p:sldId id="354" r:id="rId130"/>
    <p:sldId id="355" r:id="rId131"/>
    <p:sldId id="356" r:id="rId132"/>
    <p:sldId id="357" r:id="rId133"/>
    <p:sldId id="362" r:id="rId134"/>
    <p:sldId id="358" r:id="rId135"/>
    <p:sldId id="359" r:id="rId136"/>
    <p:sldId id="364" r:id="rId137"/>
    <p:sldId id="360" r:id="rId138"/>
    <p:sldId id="363" r:id="rId139"/>
    <p:sldId id="365" r:id="rId140"/>
    <p:sldId id="366" r:id="rId141"/>
    <p:sldId id="406" r:id="rId142"/>
    <p:sldId id="361" r:id="rId143"/>
    <p:sldId id="369" r:id="rId144"/>
    <p:sldId id="368" r:id="rId145"/>
    <p:sldId id="370" r:id="rId146"/>
    <p:sldId id="407" r:id="rId147"/>
    <p:sldId id="408" r:id="rId148"/>
    <p:sldId id="373" r:id="rId149"/>
    <p:sldId id="374" r:id="rId150"/>
    <p:sldId id="375" r:id="rId151"/>
    <p:sldId id="377" r:id="rId152"/>
    <p:sldId id="378" r:id="rId153"/>
    <p:sldId id="376" r:id="rId154"/>
    <p:sldId id="381" r:id="rId155"/>
    <p:sldId id="379" r:id="rId156"/>
    <p:sldId id="380" r:id="rId157"/>
    <p:sldId id="352" r:id="rId158"/>
    <p:sldId id="382" r:id="rId159"/>
    <p:sldId id="383" r:id="rId160"/>
    <p:sldId id="384" r:id="rId161"/>
    <p:sldId id="328" r:id="rId162"/>
    <p:sldId id="409" r:id="rId163"/>
    <p:sldId id="410" r:id="rId164"/>
    <p:sldId id="411" r:id="rId16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304064"/>
        <c:axId val="299305600"/>
      </c:lineChart>
      <c:catAx>
        <c:axId val="29930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305600"/>
        <c:crosses val="autoZero"/>
        <c:auto val="1"/>
        <c:lblAlgn val="ctr"/>
        <c:lblOffset val="100"/>
        <c:noMultiLvlLbl val="0"/>
      </c:catAx>
      <c:valAx>
        <c:axId val="299305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3040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0583552"/>
        <c:axId val="300589440"/>
      </c:barChart>
      <c:catAx>
        <c:axId val="30058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589440"/>
        <c:crosses val="autoZero"/>
        <c:auto val="1"/>
        <c:lblAlgn val="ctr"/>
        <c:lblOffset val="100"/>
        <c:noMultiLvlLbl val="0"/>
      </c:catAx>
      <c:valAx>
        <c:axId val="3005894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5835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904448"/>
        <c:axId val="300906368"/>
      </c:lineChart>
      <c:catAx>
        <c:axId val="300904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0906368"/>
        <c:crosses val="autoZero"/>
        <c:auto val="1"/>
        <c:lblAlgn val="ctr"/>
        <c:lblOffset val="100"/>
        <c:noMultiLvlLbl val="0"/>
      </c:catAx>
      <c:valAx>
        <c:axId val="300906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09044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692416"/>
        <c:axId val="301694336"/>
      </c:lineChart>
      <c:catAx>
        <c:axId val="30169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694336"/>
        <c:crosses val="autoZero"/>
        <c:auto val="1"/>
        <c:lblAlgn val="ctr"/>
        <c:lblOffset val="100"/>
        <c:noMultiLvlLbl val="0"/>
      </c:catAx>
      <c:valAx>
        <c:axId val="301694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69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710336"/>
        <c:axId val="301720704"/>
      </c:lineChart>
      <c:catAx>
        <c:axId val="301710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720704"/>
        <c:crosses val="autoZero"/>
        <c:auto val="1"/>
        <c:lblAlgn val="ctr"/>
        <c:lblOffset val="100"/>
        <c:noMultiLvlLbl val="0"/>
      </c:catAx>
      <c:valAx>
        <c:axId val="3017207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710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611264"/>
        <c:axId val="299612800"/>
      </c:lineChart>
      <c:catAx>
        <c:axId val="2996112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612800"/>
        <c:crosses val="autoZero"/>
        <c:auto val="1"/>
        <c:lblAlgn val="ctr"/>
        <c:lblOffset val="1000"/>
        <c:noMultiLvlLbl val="0"/>
      </c:catAx>
      <c:valAx>
        <c:axId val="299612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6112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00148992"/>
        <c:axId val="300163072"/>
      </c:barChart>
      <c:catAx>
        <c:axId val="30014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0163072"/>
        <c:crosses val="autoZero"/>
        <c:auto val="1"/>
        <c:lblAlgn val="ctr"/>
        <c:lblOffset val="100"/>
        <c:noMultiLvlLbl val="0"/>
      </c:catAx>
      <c:valAx>
        <c:axId val="300163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14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74816"/>
        <c:axId val="300276352"/>
      </c:barChart>
      <c:catAx>
        <c:axId val="30027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276352"/>
        <c:crosses val="autoZero"/>
        <c:auto val="1"/>
        <c:lblAlgn val="ctr"/>
        <c:lblOffset val="100"/>
        <c:noMultiLvlLbl val="0"/>
      </c:catAx>
      <c:valAx>
        <c:axId val="3002763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748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97216"/>
        <c:axId val="300311296"/>
      </c:barChart>
      <c:catAx>
        <c:axId val="3002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311296"/>
        <c:crosses val="autoZero"/>
        <c:auto val="1"/>
        <c:lblAlgn val="ctr"/>
        <c:lblOffset val="100"/>
        <c:noMultiLvlLbl val="0"/>
      </c:catAx>
      <c:valAx>
        <c:axId val="300311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972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053824"/>
        <c:axId val="301064192"/>
      </c:lineChart>
      <c:catAx>
        <c:axId val="30105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64192"/>
        <c:crosses val="autoZero"/>
        <c:auto val="1"/>
        <c:lblAlgn val="ctr"/>
        <c:lblOffset val="100"/>
        <c:noMultiLvlLbl val="0"/>
      </c:catAx>
      <c:valAx>
        <c:axId val="301064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0538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999424"/>
        <c:axId val="301000960"/>
      </c:barChart>
      <c:catAx>
        <c:axId val="30099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00960"/>
        <c:crosses val="autoZero"/>
        <c:auto val="1"/>
        <c:lblAlgn val="ctr"/>
        <c:lblOffset val="100"/>
        <c:noMultiLvlLbl val="0"/>
      </c:catAx>
      <c:valAx>
        <c:axId val="301000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9994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731008"/>
        <c:axId val="300732800"/>
      </c:barChart>
      <c:catAx>
        <c:axId val="30073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32800"/>
        <c:crosses val="autoZero"/>
        <c:auto val="1"/>
        <c:lblAlgn val="ctr"/>
        <c:lblOffset val="100"/>
        <c:noMultiLvlLbl val="0"/>
      </c:catAx>
      <c:valAx>
        <c:axId val="3007328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31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779392"/>
        <c:axId val="300780928"/>
      </c:lineChart>
      <c:catAx>
        <c:axId val="30077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80928"/>
        <c:crosses val="autoZero"/>
        <c:auto val="1"/>
        <c:lblAlgn val="ctr"/>
        <c:lblOffset val="100"/>
        <c:noMultiLvlLbl val="0"/>
      </c:catAx>
      <c:valAx>
        <c:axId val="3007809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79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24.07.2021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0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2.png"/><Relationship Id="rId3" Type="http://schemas.openxmlformats.org/officeDocument/2006/relationships/image" Target="../media/image16.png"/><Relationship Id="rId7" Type="http://schemas.openxmlformats.org/officeDocument/2006/relationships/image" Target="../media/image349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1.png"/><Relationship Id="rId5" Type="http://schemas.openxmlformats.org/officeDocument/2006/relationships/image" Target="../media/image17.png"/><Relationship Id="rId15" Type="http://schemas.openxmlformats.org/officeDocument/2006/relationships/image" Target="../media/image353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0.png"/><Relationship Id="rId14" Type="http://schemas.openxmlformats.org/officeDocument/2006/relationships/image" Target="../media/image2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7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59.png"/><Relationship Id="rId4" Type="http://schemas.openxmlformats.org/officeDocument/2006/relationships/image" Target="../media/image356.png"/><Relationship Id="rId9" Type="http://schemas.openxmlformats.org/officeDocument/2006/relationships/image" Target="../media/image22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3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4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7.png"/><Relationship Id="rId4" Type="http://schemas.openxmlformats.org/officeDocument/2006/relationships/image" Target="../media/image239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69.png"/><Relationship Id="rId5" Type="http://schemas.openxmlformats.org/officeDocument/2006/relationships/image" Target="../media/image243.svg"/><Relationship Id="rId4" Type="http://schemas.openxmlformats.org/officeDocument/2006/relationships/image" Target="../media/image36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2.png"/><Relationship Id="rId5" Type="http://schemas.openxmlformats.org/officeDocument/2006/relationships/image" Target="../media/image249.svg"/><Relationship Id="rId4" Type="http://schemas.openxmlformats.org/officeDocument/2006/relationships/image" Target="../media/image371.png"/><Relationship Id="rId9" Type="http://schemas.openxmlformats.org/officeDocument/2006/relationships/image" Target="../media/image253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6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7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89.png"/><Relationship Id="rId5" Type="http://schemas.openxmlformats.org/officeDocument/2006/relationships/image" Target="../media/image67.svg"/><Relationship Id="rId4" Type="http://schemas.openxmlformats.org/officeDocument/2006/relationships/image" Target="../media/image276.png"/><Relationship Id="rId9" Type="http://schemas.openxmlformats.org/officeDocument/2006/relationships/image" Target="../media/image88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2.png"/><Relationship Id="rId3" Type="http://schemas.openxmlformats.org/officeDocument/2006/relationships/image" Target="../media/image278.png"/><Relationship Id="rId7" Type="http://schemas.openxmlformats.org/officeDocument/2006/relationships/image" Target="../media/image27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38.png"/><Relationship Id="rId5" Type="http://schemas.openxmlformats.org/officeDocument/2006/relationships/image" Target="../media/image329.png"/><Relationship Id="rId15" Type="http://schemas.openxmlformats.org/officeDocument/2006/relationships/image" Target="../media/image383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1.png"/><Relationship Id="rId14" Type="http://schemas.openxmlformats.org/officeDocument/2006/relationships/image" Target="../media/image27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4.png"/><Relationship Id="rId7" Type="http://schemas.openxmlformats.org/officeDocument/2006/relationships/image" Target="../media/image385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7.png"/><Relationship Id="rId5" Type="http://schemas.openxmlformats.org/officeDocument/2006/relationships/image" Target="../media/image357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0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1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7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30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2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0.png"/><Relationship Id="rId5" Type="http://schemas.openxmlformats.org/officeDocument/2006/relationships/image" Target="../media/image400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1.png"/><Relationship Id="rId14" Type="http://schemas.openxmlformats.org/officeDocument/2006/relationships/image" Target="../media/image31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7.png"/><Relationship Id="rId5" Type="http://schemas.openxmlformats.org/officeDocument/2006/relationships/image" Target="../media/image404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6.png"/><Relationship Id="rId14" Type="http://schemas.openxmlformats.org/officeDocument/2006/relationships/image" Target="../media/image323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89.png"/><Relationship Id="rId5" Type="http://schemas.openxmlformats.org/officeDocument/2006/relationships/image" Target="../media/image401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4.png"/><Relationship Id="rId18" Type="http://schemas.openxmlformats.org/officeDocument/2006/relationships/image" Target="../media/image338.svg"/><Relationship Id="rId3" Type="http://schemas.openxmlformats.org/officeDocument/2006/relationships/image" Target="../media/image374.png"/><Relationship Id="rId7" Type="http://schemas.openxmlformats.org/officeDocument/2006/relationships/image" Target="../media/image412.png"/><Relationship Id="rId12" Type="http://schemas.openxmlformats.org/officeDocument/2006/relationships/image" Target="../media/image237.svg"/><Relationship Id="rId17" Type="http://schemas.openxmlformats.org/officeDocument/2006/relationships/image" Target="../media/image41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5.png"/><Relationship Id="rId5" Type="http://schemas.openxmlformats.org/officeDocument/2006/relationships/image" Target="../media/image411.png"/><Relationship Id="rId15" Type="http://schemas.openxmlformats.org/officeDocument/2006/relationships/image" Target="../media/image415.png"/><Relationship Id="rId10" Type="http://schemas.openxmlformats.org/officeDocument/2006/relationships/image" Target="../media/image332.svg"/><Relationship Id="rId19" Type="http://schemas.openxmlformats.org/officeDocument/2006/relationships/image" Target="../media/image417.png"/><Relationship Id="rId4" Type="http://schemas.openxmlformats.org/officeDocument/2006/relationships/image" Target="../media/image255.svg"/><Relationship Id="rId9" Type="http://schemas.openxmlformats.org/officeDocument/2006/relationships/image" Target="../media/image413.png"/><Relationship Id="rId14" Type="http://schemas.openxmlformats.org/officeDocument/2006/relationships/image" Target="../media/image334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8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9.png"/><Relationship Id="rId4" Type="http://schemas.openxmlformats.org/officeDocument/2006/relationships/image" Target="../media/image342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1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68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4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7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8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8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8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434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5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87.png"/><Relationship Id="rId4" Type="http://schemas.openxmlformats.org/officeDocument/2006/relationships/image" Target="../media/image432.png"/><Relationship Id="rId9" Type="http://schemas.openxmlformats.org/officeDocument/2006/relationships/image" Target="../media/image27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7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6.png"/><Relationship Id="rId5" Type="http://schemas.openxmlformats.org/officeDocument/2006/relationships/image" Target="../media/image267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5.png"/><Relationship Id="rId14" Type="http://schemas.openxmlformats.org/officeDocument/2006/relationships/image" Target="../media/image379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78.png"/><Relationship Id="rId3" Type="http://schemas.openxmlformats.org/officeDocument/2006/relationships/image" Target="../media/image299.png"/><Relationship Id="rId7" Type="http://schemas.openxmlformats.org/officeDocument/2006/relationships/image" Target="../media/image439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67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0.png"/><Relationship Id="rId1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4.png"/><Relationship Id="rId4" Type="http://schemas.openxmlformats.org/officeDocument/2006/relationships/image" Target="../media/image391.sv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7.png"/><Relationship Id="rId5" Type="http://schemas.openxmlformats.org/officeDocument/2006/relationships/image" Target="../media/image397.svg"/><Relationship Id="rId4" Type="http://schemas.openxmlformats.org/officeDocument/2006/relationships/image" Target="../media/image446.pn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1.png"/><Relationship Id="rId4" Type="http://schemas.openxmlformats.org/officeDocument/2006/relationships/image" Target="../media/image7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3.jpeg"/><Relationship Id="rId7" Type="http://schemas.openxmlformats.org/officeDocument/2006/relationships/image" Target="../media/image49.sv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9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5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2.pn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5.jpeg"/><Relationship Id="rId4" Type="http://schemas.openxmlformats.org/officeDocument/2006/relationships/image" Target="../media/image29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9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97.png"/><Relationship Id="rId4" Type="http://schemas.openxmlformats.org/officeDocument/2006/relationships/image" Target="../media/image94.svg"/><Relationship Id="rId9" Type="http://schemas.openxmlformats.org/officeDocument/2006/relationships/image" Target="../media/image29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1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3.png"/><Relationship Id="rId4" Type="http://schemas.openxmlformats.org/officeDocument/2006/relationships/image" Target="../media/image300.png"/><Relationship Id="rId9" Type="http://schemas.openxmlformats.org/officeDocument/2006/relationships/image" Target="../media/image10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5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07.png"/><Relationship Id="rId4" Type="http://schemas.openxmlformats.org/officeDocument/2006/relationships/image" Target="../media/image303.png"/><Relationship Id="rId9" Type="http://schemas.openxmlformats.org/officeDocument/2006/relationships/image" Target="../media/image11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0.png"/><Relationship Id="rId7" Type="http://schemas.openxmlformats.org/officeDocument/2006/relationships/image" Target="../media/image309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1.png"/><Relationship Id="rId5" Type="http://schemas.openxmlformats.org/officeDocument/2006/relationships/image" Target="../media/image299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3.png"/><Relationship Id="rId5" Type="http://schemas.openxmlformats.org/officeDocument/2006/relationships/image" Target="../media/image125.svg"/><Relationship Id="rId4" Type="http://schemas.openxmlformats.org/officeDocument/2006/relationships/image" Target="../media/image312.png"/><Relationship Id="rId9" Type="http://schemas.openxmlformats.org/officeDocument/2006/relationships/image" Target="../media/image12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8.png"/><Relationship Id="rId5" Type="http://schemas.openxmlformats.org/officeDocument/2006/relationships/image" Target="../media/image135.svg"/><Relationship Id="rId4" Type="http://schemas.openxmlformats.org/officeDocument/2006/relationships/image" Target="../media/image3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1.png"/><Relationship Id="rId5" Type="http://schemas.openxmlformats.org/officeDocument/2006/relationships/image" Target="../media/image141.svg"/><Relationship Id="rId4" Type="http://schemas.openxmlformats.org/officeDocument/2006/relationships/image" Target="../media/image32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26.png"/><Relationship Id="rId5" Type="http://schemas.openxmlformats.org/officeDocument/2006/relationships/image" Target="../media/image323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1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3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7.png"/><Relationship Id="rId5" Type="http://schemas.openxmlformats.org/officeDocument/2006/relationships/image" Target="../media/image173.svg"/><Relationship Id="rId4" Type="http://schemas.openxmlformats.org/officeDocument/2006/relationships/image" Target="../media/image336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 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less,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grep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160074"/>
              </p:ext>
            </p:extLst>
          </p:nvPr>
        </p:nvGraphicFramePr>
        <p:xfrm>
          <a:off x="7284335" y="1570298"/>
          <a:ext cx="4703179" cy="402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other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is one of the Linux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cat,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diff,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10129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30185</TotalTime>
  <Words>10788</Words>
  <Application>Microsoft Office PowerPoint</Application>
  <PresentationFormat>ユーザー設定</PresentationFormat>
  <Paragraphs>2410</Paragraphs>
  <Slides>160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160</vt:i4>
      </vt:variant>
    </vt:vector>
  </HeadingPairs>
  <TitlesOfParts>
    <vt:vector size="165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887</cp:revision>
  <dcterms:created xsi:type="dcterms:W3CDTF">2018-06-24T09:54:07Z</dcterms:created>
  <dcterms:modified xsi:type="dcterms:W3CDTF">2021-07-24T09:28:34Z</dcterms:modified>
</cp:coreProperties>
</file>